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60" r:id="rId2"/>
    <p:sldId id="372" r:id="rId3"/>
    <p:sldId id="392" r:id="rId4"/>
    <p:sldId id="374" r:id="rId5"/>
    <p:sldId id="393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5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628"/>
    <p:restoredTop sz="87755"/>
  </p:normalViewPr>
  <p:slideViewPr>
    <p:cSldViewPr>
      <p:cViewPr varScale="1">
        <p:scale>
          <a:sx n="107" d="100"/>
          <a:sy n="107" d="100"/>
        </p:scale>
        <p:origin x="1064" y="168"/>
      </p:cViewPr>
      <p:guideLst>
        <p:guide orient="horz" pos="2160"/>
        <p:guide pos="45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66C8620-F5E6-274C-BA4F-F62D2A8392D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01566A5-EFB3-AA4C-9F7F-E5132A9DD8F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0F29F74F-7281-114F-8518-6B5D131A136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98AE967-0474-6C48-BD93-8CFEDE351F0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fld id="{24AB967B-B0E0-1B4E-814B-70C71F003F95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9C2CB9-3D1B-3F4F-95C6-1C12B46F0D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2443D8-1C51-0B42-BC36-8A820596857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fld id="{C81B675B-9C19-954A-896E-EC12EF0580D6}" type="datetimeFigureOut">
              <a:rPr lang="en-US"/>
              <a:pPr>
                <a:defRPr/>
              </a:pPr>
              <a:t>1/28/24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DCB91BD-1A3F-3748-A8B4-A38DFB8EF1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B36BC85-845D-A249-BE64-088E67B63E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74498F-70B9-D541-AADB-0304F001BA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BB10F7-D66F-7C4E-B6F2-173C2D5F1C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fld id="{2A4ADA8A-928B-4B49-8DBC-07174E082E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530EC3-71F9-5948-AB21-A33AC94A3D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6230AA-B88A-EC48-9C73-2E4D5805AC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D1323B-7D27-A045-80EC-B5BD599BAE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21DA9-2381-BE4C-9074-2C3DDD7EA27A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3594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2F08D8-B274-1E47-A5A2-48EC65DC54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E2C5B9-660C-DC49-92E8-35E66D8280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C478E5-4223-024F-86FC-86A88CA5E1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48C7E-B5CB-F04B-8EAC-B585A018ED65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67483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B7D162-C69A-524A-BD88-6C36452EC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92E6FD-AD40-C547-84FB-3EFFE4645C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9284C2-C74B-3E4B-8F2F-2C930CED8D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28D40-FA98-DF4B-AC93-428ACF7C2BF7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6892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B795D3-89A3-1B46-BC07-A9EE02A22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78F69F-BCC3-0448-905F-AD79015F2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0D09E7-186C-0849-AFD1-3C97937782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8F2BF-5F29-AC46-A558-2D2A8ABB16BE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2655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9634EC-F715-A247-A881-E4033306F5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AFA105-9CD4-4943-8130-AB0522D236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6C6496-FEB7-6E44-8E36-D1A537E17C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E9A3D-CEA9-3E4F-A98A-CFD925738A1A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98574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E8A4E2-295E-234E-A627-D342997155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A9CE6C-68AC-A447-931A-5E75BD3CD8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92D5E9-10A2-4546-9798-0708A2FA6F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09100-9582-424D-B163-968EE024C2DC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8571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5BF28E5-07FF-684D-ADB9-295D133005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383458-C761-3140-A8BD-91D3630A81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05B03C3-B333-6044-9D51-AFB115A1E7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E89B9-4090-194F-9DBE-D04E6E4B630F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33307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3D30FA8-EA36-A54F-BFEE-3D825083D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617D3B9-CFCA-364A-ADD0-0A427ED4FC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9AE3BAC-4229-F14B-856A-7AB48B85D4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91630-FFDF-E042-83DF-D2D1E464496D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6514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164F04F-C9DE-8D4E-85AD-7BC3A9A52B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74B59B-32DA-5A4B-90D6-98A6738880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1C1F1BC-06C4-CB49-B921-6B5742A365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5E042-BBCB-2641-A2F0-393E74321754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26372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7DFD4A-DE5B-7744-B150-6F2127694E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AD0C6E-A242-724F-9985-E8DBECDA18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53155B-C391-F642-8AC5-938DD9D2F6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2FB27-A294-144B-BD84-D34AF309F8DE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2309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FCB352-FE0D-814E-A59D-B2D0835569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31BA2F-39D4-AE4B-A2FE-290C4C20EE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AFEB65-D6C9-164E-9704-D92CDDE004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9FCCA-480D-694C-9106-A38FE97DE830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71211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A16FB49-C7F2-5F4B-8A64-CEEDF7625B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605D4AF-196C-7C4C-9F2B-C25C6FB8D2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98A7AA6-D0B1-0B43-B3B3-87A5F862EF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E602C0A-F273-8A46-B599-3ECC2DD7E5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FD82170-5E67-5749-B128-FA45A4E89D6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" charset="0"/>
                <a:ea typeface="ＭＳ Ｐゴシック" charset="-128"/>
              </a:defRPr>
            </a:lvl1pPr>
          </a:lstStyle>
          <a:p>
            <a:pPr>
              <a:defRPr/>
            </a:pPr>
            <a:fld id="{FE6CD5E0-7B57-FF4E-83FA-ED9C06EB7921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97" charset="-128"/>
          <a:cs typeface="ＭＳ Ｐゴシック" pitchFamily="-9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97" charset="0"/>
          <a:ea typeface="ＭＳ Ｐゴシック" pitchFamily="-97" charset="-128"/>
          <a:cs typeface="ＭＳ Ｐゴシック" pitchFamily="-9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97" charset="0"/>
          <a:ea typeface="ＭＳ Ｐゴシック" pitchFamily="-97" charset="-128"/>
          <a:cs typeface="ＭＳ Ｐゴシック" pitchFamily="-9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97" charset="0"/>
          <a:ea typeface="ＭＳ Ｐゴシック" pitchFamily="-97" charset="-128"/>
          <a:cs typeface="ＭＳ Ｐゴシック" pitchFamily="-9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97" charset="0"/>
          <a:ea typeface="ＭＳ Ｐゴシック" pitchFamily="-97" charset="-128"/>
          <a:cs typeface="ＭＳ Ｐゴシック" pitchFamily="-9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9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9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9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9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97" charset="-128"/>
          <a:cs typeface="ＭＳ Ｐゴシック" pitchFamily="-9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9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9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9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9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9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9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9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9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2138E433-BD4B-9540-A615-A41FC23381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2743200"/>
            <a:ext cx="7772400" cy="457200"/>
          </a:xfrm>
        </p:spPr>
        <p:txBody>
          <a:bodyPr/>
          <a:lstStyle/>
          <a:p>
            <a:pPr eaLnBrk="1" hangingPunct="1"/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ENV 621</a:t>
            </a:r>
            <a:br>
              <a:rPr lang="en-US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r>
              <a:rPr lang="en-US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Hands-on bioinformatics for microbial meta-omics</a:t>
            </a:r>
            <a:br>
              <a:rPr lang="en-US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en-US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r>
              <a:rPr lang="en-US" i="0" u="none" strike="noStrike" dirty="0">
                <a:solidFill>
                  <a:srgbClr val="1D2125"/>
                </a:solidFill>
                <a:effectLst/>
                <a:latin typeface="-apple-system"/>
              </a:rPr>
              <a:t>Rizlan Bernier-Latmani</a:t>
            </a:r>
            <a:br>
              <a:rPr lang="en-US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r>
              <a:rPr lang="en-US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Emma Bell</a:t>
            </a:r>
            <a:br>
              <a:rPr lang="en-US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r>
              <a:rPr lang="en-US" i="0" u="none" strike="noStrike" dirty="0">
                <a:solidFill>
                  <a:srgbClr val="1D2125"/>
                </a:solidFill>
                <a:effectLst/>
                <a:latin typeface="-apple-system"/>
              </a:rPr>
              <a:t>Anna </a:t>
            </a:r>
            <a:r>
              <a:rPr lang="en-US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Carratala</a:t>
            </a:r>
            <a:br>
              <a:rPr lang="en-US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r>
              <a:rPr lang="en-US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Ianina</a:t>
            </a:r>
            <a:r>
              <a:rPr lang="en-US" i="0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en-US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Altshuler</a:t>
            </a:r>
            <a:br>
              <a:rPr lang="en-US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r>
              <a:rPr lang="en-US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Nicolas </a:t>
            </a:r>
            <a:r>
              <a:rPr lang="en-US" b="1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Jacquemin</a:t>
            </a:r>
            <a:br>
              <a:rPr lang="en-US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8914" name="Slide Number Placeholder 1">
            <a:extLst>
              <a:ext uri="{FF2B5EF4-FFF2-40B4-BE49-F238E27FC236}">
                <a16:creationId xmlns:a16="http://schemas.microsoft.com/office/drawing/2014/main" id="{2E87F6EA-E23B-C641-9805-312DF6587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F2080-6BB2-C14B-9DBF-22699765805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4072B-B5F3-66A8-8289-FD16B84EC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FE1D8-105F-2310-961D-DA909FACD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Hands-on data analysis and interpretation</a:t>
            </a:r>
          </a:p>
          <a:p>
            <a:r>
              <a:rPr lang="en-US" dirty="0"/>
              <a:t>Meta-transcriptomics</a:t>
            </a:r>
          </a:p>
          <a:p>
            <a:r>
              <a:rPr lang="en-US" dirty="0"/>
              <a:t>Meta-proteomics (a bit)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11893C-AD1E-65D6-CD47-03031032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8F2BF-5F29-AC46-A558-2D2A8ABB16BE}" type="slidenum">
              <a:rPr lang="en-US" altLang="x-none" smtClean="0"/>
              <a:pPr>
                <a:defRPr/>
              </a:pPr>
              <a:t>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71958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0E1974-F7C7-74C4-0EA5-79CD2E1C1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8F2BF-5F29-AC46-A558-2D2A8ABB16BE}" type="slidenum">
              <a:rPr lang="en-US" altLang="x-none" smtClean="0"/>
              <a:pPr>
                <a:defRPr/>
              </a:pPr>
              <a:t>3</a:t>
            </a:fld>
            <a:endParaRPr lang="en-US" altLang="x-none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313E7B-438F-605F-9393-CA0F9FCB18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889"/>
          <a:stretch/>
        </p:blipFill>
        <p:spPr>
          <a:xfrm>
            <a:off x="3958" y="-762000"/>
            <a:ext cx="8908423" cy="77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350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0359B-40A2-9A92-294B-011AFDC86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85635-BE08-E313-BD31-BF7DFD165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52600"/>
            <a:ext cx="8077200" cy="4495800"/>
          </a:xfrm>
        </p:spPr>
        <p:txBody>
          <a:bodyPr/>
          <a:lstStyle/>
          <a:p>
            <a:r>
              <a:rPr lang="en-US" dirty="0"/>
              <a:t>Teams of two people</a:t>
            </a:r>
          </a:p>
          <a:p>
            <a:r>
              <a:rPr lang="en-US" dirty="0"/>
              <a:t>Presentation on Friday:</a:t>
            </a:r>
          </a:p>
          <a:p>
            <a:pPr lvl="1"/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The steps you took (for the analysis)</a:t>
            </a:r>
          </a:p>
          <a:p>
            <a:pPr lvl="1"/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Results from your dataset (MAGs, diversity, quality, etc..)</a:t>
            </a:r>
          </a:p>
          <a:p>
            <a:pPr lvl="1"/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Extract biological meaning</a:t>
            </a:r>
          </a:p>
          <a:p>
            <a:pPr lvl="1"/>
            <a:r>
              <a:rPr lang="en-US" sz="3200" b="0" i="0" u="none" strike="noStrike" dirty="0">
                <a:solidFill>
                  <a:srgbClr val="000000"/>
                </a:solidFill>
                <a:effectLst/>
              </a:rPr>
              <a:t>Discuss the difficulties you faced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9F6DDF-50FC-324E-CA3B-53FADD468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8F2BF-5F29-AC46-A558-2D2A8ABB16BE}" type="slidenum">
              <a:rPr lang="en-US" altLang="x-none" smtClean="0"/>
              <a:pPr>
                <a:defRPr/>
              </a:pPr>
              <a:t>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96248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2AFE6-0DC0-1323-74C4-570080C9E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E1613-6A86-AE07-409E-10618D1AE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F2104-32F4-8499-5F3D-77ED0C774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52600"/>
            <a:ext cx="8077200" cy="4495800"/>
          </a:xfrm>
        </p:spPr>
        <p:txBody>
          <a:bodyPr/>
          <a:lstStyle/>
          <a:p>
            <a:r>
              <a:rPr lang="en-US" dirty="0"/>
              <a:t>Each group has 20 min of presentation and 10 min for questions from the audience</a:t>
            </a:r>
          </a:p>
          <a:p>
            <a:r>
              <a:rPr lang="en-US" dirty="0"/>
              <a:t>Criteria for evaluation:</a:t>
            </a:r>
          </a:p>
          <a:p>
            <a:pPr lvl="1"/>
            <a:r>
              <a:rPr lang="en-US" dirty="0"/>
              <a:t>Clarity of the presentation (slides and delivery)</a:t>
            </a:r>
          </a:p>
          <a:p>
            <a:pPr lvl="1"/>
            <a:r>
              <a:rPr lang="en-US" dirty="0"/>
              <a:t>Quality of the data analysis</a:t>
            </a:r>
          </a:p>
          <a:p>
            <a:pPr lvl="1"/>
            <a:r>
              <a:rPr lang="en-US" dirty="0"/>
              <a:t>Understanding of the process (evaluated by answers to questions)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1AB3E7-5ADD-8A1A-9A5B-347389CA8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8F2BF-5F29-AC46-A558-2D2A8ABB16BE}" type="slidenum">
              <a:rPr lang="en-US" altLang="x-none" smtClean="0"/>
              <a:pPr>
                <a:defRPr/>
              </a:pPr>
              <a:t>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5922722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9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97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7490</TotalTime>
  <Words>129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ＭＳ Ｐゴシック</vt:lpstr>
      <vt:lpstr>-apple-system</vt:lpstr>
      <vt:lpstr>Arial</vt:lpstr>
      <vt:lpstr>Calibri</vt:lpstr>
      <vt:lpstr>Times</vt:lpstr>
      <vt:lpstr>Blank Presentation</vt:lpstr>
      <vt:lpstr>  ENV 621 Hands-on bioinformatics for microbial meta-omics  Rizlan Bernier-Latmani Emma Bell Anna Carratala Ianina Altshuler Nicolas Jacquemin </vt:lpstr>
      <vt:lpstr>Second week</vt:lpstr>
      <vt:lpstr>PowerPoint Presentation</vt:lpstr>
      <vt:lpstr>Evaluation</vt:lpstr>
      <vt:lpstr>Evaluations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Rizlan Bernier-Latmani</dc:creator>
  <cp:lastModifiedBy>Rizlan Bernier-Latmani</cp:lastModifiedBy>
  <cp:revision>404</cp:revision>
  <cp:lastPrinted>2022-02-15T20:34:15Z</cp:lastPrinted>
  <dcterms:created xsi:type="dcterms:W3CDTF">2011-03-03T11:01:35Z</dcterms:created>
  <dcterms:modified xsi:type="dcterms:W3CDTF">2024-01-28T21:03:42Z</dcterms:modified>
</cp:coreProperties>
</file>